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65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F78B-B40F-4A48-A907-36DF4776D46A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92DB5-4A68-474A-A3DE-EB10ACE18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61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3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5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g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8FE04-4A7B-4634-847E-A9A53287B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E80F12-35AA-4388-B142-0FE30C20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D6DE7-3F1C-4120-9390-7DF2938B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CFB044-A643-4E87-B9DF-D66D8368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4C6BC3-B29B-435C-AE89-DEABC31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27432-FF7C-4DCF-978E-8C14380B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EA154D-22C9-41C7-8B61-0DAB1AFA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AB7ECD-151D-4B06-916B-6CC72D21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F534E3-CD0A-47FB-8CB1-419ACAA0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A6D76-AE9E-41CF-8C37-0DFD2485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79CB18-4707-45A0-A015-4B495A0D8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90D68F-660C-4F8A-89F1-47F5D43C7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990631-86AC-4B27-BCFA-7E0A2EC7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C0D10-4DA6-4A32-86DF-C4E5982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98E06-6C3B-47D8-9CEE-67D63233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1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CF6F4-2BD6-4A81-A238-D333A02B98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1" y="-2799"/>
            <a:ext cx="8350861" cy="55767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E0D61-A55C-412E-9EFB-B13DA8FEF2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0"/>
            <a:ext cx="3866854" cy="5626912"/>
          </a:xfrm>
          <a:prstGeom prst="rect">
            <a:avLst/>
          </a:prstGeom>
        </p:spPr>
      </p:pic>
      <p:pic>
        <p:nvPicPr>
          <p:cNvPr id="41" name="Grafik 40" descr="PPT_KSB_130702_l.emf"/>
          <p:cNvPicPr>
            <a:picLocks noChangeAspect="1"/>
          </p:cNvPicPr>
          <p:nvPr userDrawn="1"/>
        </p:nvPicPr>
        <p:blipFill>
          <a:blip r:embed="rId12" cstate="print"/>
          <a:srcRect l="2165" t="59176" r="480" b="1076"/>
          <a:stretch>
            <a:fillRect/>
          </a:stretch>
        </p:blipFill>
        <p:spPr>
          <a:xfrm>
            <a:off x="-25302" y="4119685"/>
            <a:ext cx="12237701" cy="2777060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7655888" y="469032"/>
            <a:ext cx="4270046" cy="6269447"/>
            <a:chOff x="6714852" y="411163"/>
            <a:chExt cx="3745186" cy="5495925"/>
          </a:xfrm>
        </p:grpSpPr>
        <p:sp>
          <p:nvSpPr>
            <p:cNvPr id="26" name="Line 4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7" name="Line 4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8" name="Line 4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9" name="Line 4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0" name="Line 4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7177088" y="214183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1" name="Line 4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2" name="Line 4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</p:grpSp>
      <p:sp>
        <p:nvSpPr>
          <p:cNvPr id="23" name="Untertitel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595341" y="5157121"/>
            <a:ext cx="8948833" cy="315792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28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Changemanagement </a:t>
            </a:r>
            <a:r>
              <a:rPr lang="de-DE" noProof="0" dirty="0" err="1"/>
              <a:t>basics</a:t>
            </a:r>
            <a:r>
              <a:rPr lang="de-DE" noProof="0" dirty="0"/>
              <a:t> &amp; </a:t>
            </a:r>
            <a:r>
              <a:rPr lang="de-DE" noProof="0" dirty="0" err="1"/>
              <a:t>leadership</a:t>
            </a:r>
            <a:r>
              <a:rPr lang="de-DE" noProof="0" dirty="0"/>
              <a:t> </a:t>
            </a:r>
            <a:r>
              <a:rPr lang="de-DE" noProof="0" dirty="0" err="1"/>
              <a:t>challenge</a:t>
            </a:r>
            <a:endParaRPr lang="de-DE" noProof="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/>
          </p:nvPr>
        </p:nvSpPr>
        <p:spPr>
          <a:xfrm>
            <a:off x="595483" y="6057569"/>
            <a:ext cx="8948691" cy="328570"/>
          </a:xfrm>
        </p:spPr>
        <p:txBody>
          <a:bodyPr/>
          <a:lstStyle>
            <a:lvl1pPr marL="0" marR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12" baseline="0"/>
            </a:lvl1pPr>
            <a:lvl2pPr>
              <a:defRPr sz="912"/>
            </a:lvl2pPr>
            <a:lvl3pPr>
              <a:defRPr sz="912"/>
            </a:lvl3pPr>
            <a:lvl4pPr>
              <a:defRPr sz="912"/>
            </a:lvl4pPr>
            <a:lvl5pPr>
              <a:defRPr sz="912"/>
            </a:lvl5pPr>
          </a:lstStyle>
          <a:p>
            <a:pPr marL="0" marR="0" lvl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912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912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07062015 – Wolfgang P. Schmitt</a:t>
            </a:r>
          </a:p>
        </p:txBody>
      </p:sp>
    </p:spTree>
    <p:extLst>
      <p:ext uri="{BB962C8B-B14F-4D97-AF65-F5344CB8AC3E}">
        <p14:creationId xmlns:p14="http://schemas.microsoft.com/office/powerpoint/2010/main" val="26490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74601-C9EB-4311-B0C7-F56456F7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D94B8-47FB-457A-BABE-997ADDE2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F9CEB9-0C70-43DE-B87B-F9F24BE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5DAF2-290F-4911-A06B-24144F41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935524-27DA-4BF0-A199-E5E43960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1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E969-3B64-4FFF-833C-836884F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854CDF-9CE3-49EA-A445-29B30558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8BD03E-D4F2-4BD9-8F60-C5405DA2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CC857-1597-4D96-BA09-F23477A0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CFD5A-3789-4784-834F-5029644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FE83-FB72-40DB-8104-7000382F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3A405-C5F9-45DC-9C93-39B5E22A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676BC-4337-4636-9F0D-088D2BC7A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256134-4D54-4DFE-97B0-BB0EC0C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F991D-84A8-4E96-B4D0-C453BDA0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69F4A6-2DA5-4073-9557-222E4322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3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9481B-F764-4F68-B7E1-16FFA94D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7F2E21-B310-43F4-AA4A-E949146E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B9BC7D-934F-4601-91AD-476B2BAA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95548C-6E4C-47ED-BED6-D1DB65A0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41B877-ABFD-4DF9-A241-E456DC12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D13E85-D7CC-41D7-87D6-9CFA301B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4A13F6-C365-4006-B999-61D14E48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5FECF6-83E7-48B9-A66B-813F9508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4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A4C3A-B38B-46B8-B056-8C70C91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96E7C5-B591-411A-835B-0ED3B004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48461C-B4E0-46EB-98B8-A8A5D1A1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4ED19A-8A4E-4DAC-B5D5-A7974341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59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C641BD-E6CA-4F12-8D92-5DE7EF06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493335-2B53-4EC7-A8CD-5827D779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A39C3A-170A-4CE3-A669-411101AA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4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6F0F8-DE88-4B01-BE19-8E782D2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283D4-3B28-412D-872D-76FB4DF7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CF5D20-E694-4F47-9D3B-4EDC5F051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B456A9-A3A1-45EE-BC6C-3B882E8B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EDD22C-BA54-4B95-8352-AE0D5565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9D53A3-62AB-4DB3-ACB0-ADDE2A1E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64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2CF09-E1A6-465E-A0CC-005E05FD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2AC168-72FE-43E6-BCB2-CA4E74014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E09A6A-812F-4390-8307-92015FFD8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F79578-1E0B-4932-B194-95F6CD20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152A23-208C-4C79-A6EA-7972F355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7E479-3EB4-4936-BFED-FFE7D9CE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F4577C-336C-4E36-89E8-8AB72D5E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62E595-19A6-4EF8-BA3E-7C13EFD6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EBBCD-5214-4663-B474-CB9D99862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8FE5-5AD8-4BA0-807D-70B45C13D5E8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33F193-6B5E-4FC6-B16C-8BF89786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4626D0-2270-4424-A9F8-BD6042A6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07A0-3BB0-4040-B86F-AAD7D609A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11" y="3622"/>
          <a:ext cx="1809" cy="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3622"/>
                        <a:ext cx="1809" cy="1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595341" y="5088350"/>
            <a:ext cx="8948833" cy="378886"/>
          </a:xfrm>
        </p:spPr>
        <p:txBody>
          <a:bodyPr/>
          <a:lstStyle/>
          <a:p>
            <a:r>
              <a:rPr lang="en-US" sz="2736" dirty="0">
                <a:solidFill>
                  <a:srgbClr val="70707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Eight characteristics of successful teams</a:t>
            </a:r>
          </a:p>
        </p:txBody>
      </p:sp>
      <p:sp>
        <p:nvSpPr>
          <p:cNvPr id="8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656626" y="6429701"/>
            <a:ext cx="8948691" cy="328396"/>
          </a:xfrm>
        </p:spPr>
        <p:txBody>
          <a:bodyPr/>
          <a:lstStyle/>
          <a:p>
            <a:pPr lvl="0">
              <a:defRPr/>
            </a:pPr>
            <a:r>
              <a:rPr lang="de-DE"/>
              <a:t>September 2017 – </a:t>
            </a:r>
            <a:r>
              <a:rPr lang="de-DE" dirty="0"/>
              <a:t>Wolfgang Schmitt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723" y="5778800"/>
            <a:ext cx="1070440" cy="107739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066385" y="6063457"/>
            <a:ext cx="6096000" cy="5834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„Change </a:t>
            </a:r>
            <a:r>
              <a:rPr lang="de-DE" sz="1596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DE" sz="1596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grow</a:t>
            </a: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"</a:t>
            </a:r>
            <a:b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</a:t>
            </a:r>
            <a:r>
              <a:rPr lang="de-DE" sz="1596" b="1" i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 Training  Consulting  Coaching</a:t>
            </a:r>
            <a:endParaRPr lang="de-DE" sz="1596" dirty="0">
              <a:solidFill>
                <a:srgbClr val="0B5B3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595341" y="4382601"/>
            <a:ext cx="8948833" cy="631637"/>
          </a:xfrm>
        </p:spPr>
        <p:txBody>
          <a:bodyPr>
            <a:normAutofit fontScale="90000"/>
          </a:bodyPr>
          <a:lstStyle/>
          <a:p>
            <a:r>
              <a:rPr lang="en-US" sz="410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Working in a great team… (2)</a:t>
            </a:r>
          </a:p>
        </p:txBody>
      </p:sp>
    </p:spTree>
    <p:extLst>
      <p:ext uri="{BB962C8B-B14F-4D97-AF65-F5344CB8AC3E}">
        <p14:creationId xmlns:p14="http://schemas.microsoft.com/office/powerpoint/2010/main" val="7690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08122" y="6420074"/>
            <a:ext cx="1860027" cy="3506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6539" indent="-3255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2367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3315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262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5208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6155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7103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28050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139" dirty="0"/>
              <a:t>Working in a great team..        www.changetogrow.de</a:t>
            </a:r>
            <a:endParaRPr lang="en-GB" altLang="de-DE" sz="1139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1118" y="6541752"/>
            <a:ext cx="255038" cy="140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6539" indent="-3255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2367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3315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262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5208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6155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7103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28050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6246" y="6650895"/>
            <a:ext cx="65" cy="227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1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033" y="5491645"/>
            <a:ext cx="833669" cy="8406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ED18E8-8E30-4E2B-B520-CCE42A71D86B}"/>
              </a:ext>
            </a:extLst>
          </p:cNvPr>
          <p:cNvSpPr txBox="1"/>
          <p:nvPr/>
        </p:nvSpPr>
        <p:spPr>
          <a:xfrm>
            <a:off x="1418607" y="2545379"/>
            <a:ext cx="3036471" cy="2196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reject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conformity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love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approaches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2734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attitudes</a:t>
            </a:r>
            <a:endParaRPr lang="de-DE" sz="2734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FD3AD7-2E4A-4376-93B0-16061F9C372C}"/>
              </a:ext>
            </a:extLst>
          </p:cNvPr>
          <p:cNvSpPr txBox="1"/>
          <p:nvPr/>
        </p:nvSpPr>
        <p:spPr>
          <a:xfrm>
            <a:off x="844413" y="885263"/>
            <a:ext cx="4184859" cy="51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4" b="1" i="1" dirty="0"/>
              <a:t>5 </a:t>
            </a:r>
            <a:r>
              <a:rPr lang="de-DE" sz="2734" b="1" i="1" dirty="0" err="1"/>
              <a:t>They</a:t>
            </a:r>
            <a:r>
              <a:rPr lang="de-DE" sz="2734" b="1" i="1" dirty="0"/>
              <a:t> </a:t>
            </a:r>
            <a:r>
              <a:rPr lang="de-DE" sz="2734" b="1" i="1" dirty="0" err="1"/>
              <a:t>embrace</a:t>
            </a:r>
            <a:r>
              <a:rPr lang="de-DE" sz="2734" b="1" i="1" dirty="0"/>
              <a:t> </a:t>
            </a:r>
            <a:r>
              <a:rPr lang="de-DE" sz="2734" b="1" i="1" dirty="0" err="1"/>
              <a:t>diversity</a:t>
            </a:r>
            <a:endParaRPr lang="de-DE" sz="1823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F11E7E-DA6D-4C98-A8CC-5A0E3EFFF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20" y="605561"/>
            <a:ext cx="5216925" cy="52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140" dirty="0"/>
              <a:t>Working in a great team..        www.changetogrow.de</a:t>
            </a:r>
            <a:endParaRPr lang="en-GB" altLang="de-DE" sz="114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7AEFF4-445A-4BE4-87C4-40739A490890}"/>
              </a:ext>
            </a:extLst>
          </p:cNvPr>
          <p:cNvSpPr txBox="1"/>
          <p:nvPr/>
        </p:nvSpPr>
        <p:spPr>
          <a:xfrm>
            <a:off x="841639" y="2690106"/>
            <a:ext cx="3038074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evolve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beyond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their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original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scope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apply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immediately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whatever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learn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out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55870A-6CFF-4589-BA52-CB883828893D}"/>
              </a:ext>
            </a:extLst>
          </p:cNvPr>
          <p:cNvSpPr txBox="1"/>
          <p:nvPr/>
        </p:nvSpPr>
        <p:spPr>
          <a:xfrm>
            <a:off x="349043" y="1167205"/>
            <a:ext cx="4187069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6 </a:t>
            </a:r>
            <a:r>
              <a:rPr lang="de-DE" sz="2736" b="1" i="1" dirty="0" err="1"/>
              <a:t>They</a:t>
            </a:r>
            <a:r>
              <a:rPr lang="de-DE" sz="2736" b="1" i="1" dirty="0"/>
              <a:t> </a:t>
            </a:r>
            <a:r>
              <a:rPr lang="de-DE" sz="2736" b="1" i="1" dirty="0" err="1"/>
              <a:t>apply</a:t>
            </a:r>
            <a:r>
              <a:rPr lang="de-DE" sz="2736" b="1" i="1" dirty="0"/>
              <a:t> </a:t>
            </a:r>
            <a:r>
              <a:rPr lang="de-DE" sz="2736" b="1" i="1" dirty="0" err="1"/>
              <a:t>unexpected</a:t>
            </a:r>
            <a:r>
              <a:rPr lang="de-DE" sz="2736" b="1" i="1" dirty="0"/>
              <a:t> </a:t>
            </a:r>
            <a:r>
              <a:rPr lang="de-DE" sz="2736" b="1" i="1" dirty="0" err="1"/>
              <a:t>learning</a:t>
            </a:r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F07961-BE83-436E-8E79-402FA7463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98" y="1167204"/>
            <a:ext cx="6499036" cy="39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140" dirty="0"/>
              <a:t>Working in a great team..        www.changetogrow.de</a:t>
            </a:r>
            <a:endParaRPr lang="en-GB" altLang="de-DE" sz="114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6374513-F1BA-4C81-BEE3-80BD18E18B59}"/>
              </a:ext>
            </a:extLst>
          </p:cNvPr>
          <p:cNvSpPr txBox="1"/>
          <p:nvPr/>
        </p:nvSpPr>
        <p:spPr>
          <a:xfrm>
            <a:off x="8085872" y="3511099"/>
            <a:ext cx="3038074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common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values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and a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shared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vision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9832DF6-C199-4C37-BD50-54CD452214FB}"/>
              </a:ext>
            </a:extLst>
          </p:cNvPr>
          <p:cNvSpPr txBox="1"/>
          <p:nvPr/>
        </p:nvSpPr>
        <p:spPr>
          <a:xfrm>
            <a:off x="7820087" y="719720"/>
            <a:ext cx="4187069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7 </a:t>
            </a:r>
            <a:r>
              <a:rPr lang="de-DE" sz="2736" b="1" i="1" dirty="0" err="1"/>
              <a:t>They</a:t>
            </a:r>
            <a:r>
              <a:rPr lang="de-DE" sz="2736" b="1" i="1" dirty="0"/>
              <a:t> </a:t>
            </a:r>
            <a:r>
              <a:rPr lang="de-DE" sz="2736" b="1" i="1" dirty="0" err="1"/>
              <a:t>strengthen</a:t>
            </a:r>
            <a:r>
              <a:rPr lang="de-DE" sz="2736" b="1" i="1" dirty="0"/>
              <a:t> </a:t>
            </a:r>
            <a:r>
              <a:rPr lang="de-DE" sz="2736" b="1" i="1" dirty="0" err="1"/>
              <a:t>team</a:t>
            </a:r>
            <a:r>
              <a:rPr lang="de-DE" sz="2736" b="1" i="1" dirty="0"/>
              <a:t> </a:t>
            </a:r>
            <a:r>
              <a:rPr lang="de-DE" sz="2736" b="1" i="1" dirty="0" err="1"/>
              <a:t>member</a:t>
            </a:r>
            <a:r>
              <a:rPr lang="de-DE" sz="2736" b="1" i="1" dirty="0"/>
              <a:t> </a:t>
            </a:r>
            <a:r>
              <a:rPr lang="de-DE" sz="2736" b="1" i="1" dirty="0" err="1"/>
              <a:t>relationships</a:t>
            </a:r>
            <a:endParaRPr lang="de-DE" sz="2736" b="1" i="1" dirty="0"/>
          </a:p>
          <a:p>
            <a:pPr algn="ctr"/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AC2937-7486-4820-9B56-6511BA4B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4" y="801820"/>
            <a:ext cx="7480619" cy="49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140" dirty="0"/>
              <a:t>Working in a great team..        www.changetogrow.de</a:t>
            </a:r>
            <a:endParaRPr lang="en-GB" altLang="de-DE" sz="114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D05C7A-370E-4F54-B27F-538376B286D4}"/>
              </a:ext>
            </a:extLst>
          </p:cNvPr>
          <p:cNvSpPr txBox="1"/>
          <p:nvPr/>
        </p:nvSpPr>
        <p:spPr>
          <a:xfrm>
            <a:off x="1087938" y="2936404"/>
            <a:ext cx="3038074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Their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measured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results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exceed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expectations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0E8F97-98E1-4C51-BCFF-BBE243A0CE08}"/>
              </a:ext>
            </a:extLst>
          </p:cNvPr>
          <p:cNvSpPr txBox="1"/>
          <p:nvPr/>
        </p:nvSpPr>
        <p:spPr>
          <a:xfrm>
            <a:off x="677441" y="733423"/>
            <a:ext cx="418706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8 </a:t>
            </a:r>
            <a:r>
              <a:rPr lang="de-DE" sz="2736" b="1" i="1" dirty="0" err="1"/>
              <a:t>They</a:t>
            </a:r>
            <a:r>
              <a:rPr lang="de-DE" sz="2736" b="1" i="1" dirty="0"/>
              <a:t> </a:t>
            </a:r>
            <a:r>
              <a:rPr lang="de-DE" sz="2736" b="1" i="1" dirty="0" err="1"/>
              <a:t>have</a:t>
            </a:r>
            <a:r>
              <a:rPr lang="de-DE" sz="2736" b="1" i="1" dirty="0"/>
              <a:t> </a:t>
            </a:r>
            <a:r>
              <a:rPr lang="de-DE" sz="2736" b="1" i="1" dirty="0" err="1"/>
              <a:t>great</a:t>
            </a:r>
            <a:r>
              <a:rPr lang="de-DE" sz="2736" b="1" i="1" dirty="0"/>
              <a:t> </a:t>
            </a:r>
            <a:r>
              <a:rPr lang="de-DE" sz="2736" b="1" i="1" dirty="0" err="1"/>
              <a:t>results</a:t>
            </a:r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7C02BC-757E-4367-907A-C37E6F343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0" y="801820"/>
            <a:ext cx="6610780" cy="44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140" dirty="0"/>
              <a:t>Working in a great team..        www.changetogrow.de</a:t>
            </a:r>
            <a:endParaRPr lang="en-GB" altLang="de-DE" sz="114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1A03F1A-4F58-4943-82A3-F4846297865C}"/>
              </a:ext>
            </a:extLst>
          </p:cNvPr>
          <p:cNvSpPr txBox="1"/>
          <p:nvPr/>
        </p:nvSpPr>
        <p:spPr>
          <a:xfrm>
            <a:off x="8348853" y="4330836"/>
            <a:ext cx="3038074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kind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736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summary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7FC1B1-4406-4E5D-954F-48525072574A}"/>
              </a:ext>
            </a:extLst>
          </p:cNvPr>
          <p:cNvSpPr txBox="1"/>
          <p:nvPr/>
        </p:nvSpPr>
        <p:spPr>
          <a:xfrm>
            <a:off x="1087937" y="555522"/>
            <a:ext cx="6978448" cy="472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Great </a:t>
            </a:r>
            <a:r>
              <a:rPr lang="de-DE" sz="2736" b="1" i="1" dirty="0" err="1"/>
              <a:t>teams</a:t>
            </a:r>
            <a:r>
              <a:rPr lang="de-DE" sz="2736" b="1" i="1" dirty="0"/>
              <a:t> do not </a:t>
            </a:r>
            <a:r>
              <a:rPr lang="de-DE" sz="2736" b="1" i="1" dirty="0" err="1"/>
              <a:t>occur</a:t>
            </a:r>
            <a:r>
              <a:rPr lang="de-DE" sz="2736" b="1" i="1" dirty="0"/>
              <a:t> </a:t>
            </a:r>
            <a:r>
              <a:rPr lang="de-DE" sz="2736" b="1" i="1" dirty="0" err="1"/>
              <a:t>naturally</a:t>
            </a:r>
            <a:r>
              <a:rPr lang="de-DE" sz="2736" b="1" i="1" dirty="0"/>
              <a:t> </a:t>
            </a:r>
            <a:r>
              <a:rPr lang="de-DE" sz="2736" b="1" i="1" dirty="0" err="1"/>
              <a:t>or</a:t>
            </a:r>
            <a:r>
              <a:rPr lang="de-DE" sz="2736" b="1" i="1" dirty="0"/>
              <a:t> all </a:t>
            </a:r>
            <a:r>
              <a:rPr lang="de-DE" sz="2736" b="1" i="1" dirty="0" err="1"/>
              <a:t>of</a:t>
            </a:r>
            <a:r>
              <a:rPr lang="de-DE" sz="2736" b="1" i="1" dirty="0"/>
              <a:t> a </a:t>
            </a:r>
            <a:r>
              <a:rPr lang="de-DE" sz="2736" b="1" i="1" dirty="0" err="1"/>
              <a:t>sudden</a:t>
            </a:r>
            <a:r>
              <a:rPr lang="de-DE" sz="2736" b="1" i="1" dirty="0"/>
              <a:t>! </a:t>
            </a:r>
          </a:p>
          <a:p>
            <a:pPr algn="ctr"/>
            <a:endParaRPr lang="de-DE" sz="2736" b="1" i="1" dirty="0"/>
          </a:p>
          <a:p>
            <a:pPr algn="ctr"/>
            <a:r>
              <a:rPr lang="de-DE" sz="2736" b="1" i="1" dirty="0"/>
              <a:t>Great </a:t>
            </a:r>
            <a:r>
              <a:rPr lang="de-DE" sz="2736" b="1" i="1" dirty="0" err="1"/>
              <a:t>teams</a:t>
            </a:r>
            <a:r>
              <a:rPr lang="de-DE" sz="2736" b="1" i="1" dirty="0"/>
              <a:t> </a:t>
            </a:r>
            <a:r>
              <a:rPr lang="de-DE" sz="2736" b="1" i="1" dirty="0" err="1"/>
              <a:t>require</a:t>
            </a:r>
            <a:r>
              <a:rPr lang="de-DE" sz="2736" b="1" i="1" dirty="0"/>
              <a:t> </a:t>
            </a:r>
            <a:r>
              <a:rPr lang="de-DE" sz="2736" b="1" i="1" dirty="0" err="1"/>
              <a:t>team</a:t>
            </a:r>
            <a:r>
              <a:rPr lang="de-DE" sz="2736" b="1" i="1" dirty="0"/>
              <a:t> </a:t>
            </a:r>
            <a:r>
              <a:rPr lang="de-DE" sz="2736" b="1" i="1" dirty="0" err="1"/>
              <a:t>members</a:t>
            </a:r>
            <a:r>
              <a:rPr lang="de-DE" sz="2736" b="1" i="1" dirty="0"/>
              <a:t> </a:t>
            </a:r>
            <a:r>
              <a:rPr lang="de-DE" sz="2736" b="1" i="1" dirty="0" err="1"/>
              <a:t>who</a:t>
            </a:r>
            <a:r>
              <a:rPr lang="de-DE" sz="2736" b="1" i="1" dirty="0"/>
              <a:t> </a:t>
            </a:r>
            <a:r>
              <a:rPr lang="de-DE" sz="2736" b="1" i="1" dirty="0" err="1"/>
              <a:t>have</a:t>
            </a:r>
            <a:r>
              <a:rPr lang="de-DE" sz="2736" b="1" i="1" dirty="0"/>
              <a:t> </a:t>
            </a:r>
            <a:r>
              <a:rPr lang="de-DE" sz="2736" b="1" i="1" dirty="0" err="1"/>
              <a:t>technical</a:t>
            </a:r>
            <a:r>
              <a:rPr lang="de-DE" sz="2736" b="1" i="1" dirty="0"/>
              <a:t>, interpersonal, </a:t>
            </a:r>
            <a:r>
              <a:rPr lang="de-DE" sz="2736" b="1" i="1" dirty="0" err="1"/>
              <a:t>communicational</a:t>
            </a:r>
            <a:r>
              <a:rPr lang="de-DE" sz="2736" b="1" i="1" dirty="0"/>
              <a:t> and emotional </a:t>
            </a:r>
            <a:r>
              <a:rPr lang="de-DE" sz="2736" b="1" i="1" dirty="0" err="1"/>
              <a:t>intelligence</a:t>
            </a:r>
            <a:r>
              <a:rPr lang="de-DE" sz="2736" b="1" i="1" dirty="0"/>
              <a:t> </a:t>
            </a:r>
            <a:r>
              <a:rPr lang="de-DE" sz="2736" b="1" i="1" dirty="0" err="1"/>
              <a:t>skills</a:t>
            </a:r>
            <a:r>
              <a:rPr lang="de-DE" sz="2736" b="1" i="1" dirty="0"/>
              <a:t>. </a:t>
            </a:r>
          </a:p>
          <a:p>
            <a:pPr algn="ctr"/>
            <a:endParaRPr lang="de-DE" sz="2736" b="1" i="1" dirty="0"/>
          </a:p>
          <a:p>
            <a:pPr algn="ctr"/>
            <a:r>
              <a:rPr lang="de-DE" sz="2736" b="1" i="1" dirty="0"/>
              <a:t>Great </a:t>
            </a:r>
            <a:r>
              <a:rPr lang="de-DE" sz="2736" b="1" i="1" dirty="0" err="1"/>
              <a:t>teams</a:t>
            </a:r>
            <a:r>
              <a:rPr lang="de-DE" sz="2736" b="1" i="1" dirty="0"/>
              <a:t> </a:t>
            </a:r>
            <a:r>
              <a:rPr lang="de-DE" sz="2736" b="1" i="1" dirty="0" err="1"/>
              <a:t>require</a:t>
            </a:r>
            <a:r>
              <a:rPr lang="de-DE" sz="2736" b="1" i="1" dirty="0"/>
              <a:t> </a:t>
            </a:r>
            <a:r>
              <a:rPr lang="de-DE" sz="2736" b="1" i="1" dirty="0" err="1"/>
              <a:t>senior</a:t>
            </a:r>
            <a:r>
              <a:rPr lang="de-DE" sz="2736" b="1" i="1" dirty="0"/>
              <a:t> </a:t>
            </a:r>
            <a:r>
              <a:rPr lang="de-DE" sz="2736" b="1" i="1" dirty="0" err="1"/>
              <a:t>leadership</a:t>
            </a:r>
            <a:r>
              <a:rPr lang="de-DE" sz="2736" b="1" i="1" dirty="0"/>
              <a:t> </a:t>
            </a:r>
            <a:r>
              <a:rPr lang="de-DE" sz="2736" b="1" i="1" dirty="0" err="1"/>
              <a:t>efforts</a:t>
            </a:r>
            <a:r>
              <a:rPr lang="de-DE" sz="2736" b="1" i="1" dirty="0"/>
              <a:t> </a:t>
            </a:r>
            <a:r>
              <a:rPr lang="de-DE" sz="2736" b="1" i="1" dirty="0" err="1"/>
              <a:t>that</a:t>
            </a:r>
            <a:r>
              <a:rPr lang="de-DE" sz="2736" b="1" i="1" dirty="0"/>
              <a:t> </a:t>
            </a:r>
            <a:r>
              <a:rPr lang="de-DE" sz="2736" b="1" i="1" dirty="0" err="1"/>
              <a:t>create</a:t>
            </a:r>
            <a:r>
              <a:rPr lang="de-DE" sz="2736" b="1" i="1" dirty="0"/>
              <a:t> an </a:t>
            </a:r>
            <a:r>
              <a:rPr lang="de-DE" sz="2736" b="1" i="1" dirty="0" err="1"/>
              <a:t>environment</a:t>
            </a:r>
            <a:r>
              <a:rPr lang="de-DE" sz="2736" b="1" i="1" dirty="0"/>
              <a:t> </a:t>
            </a:r>
            <a:r>
              <a:rPr lang="de-DE" sz="2736" b="1" i="1" dirty="0" err="1"/>
              <a:t>where</a:t>
            </a:r>
            <a:r>
              <a:rPr lang="de-DE" sz="2736" b="1" i="1" dirty="0"/>
              <a:t> (A) </a:t>
            </a:r>
            <a:r>
              <a:rPr lang="de-DE" sz="2736" b="1" i="1" dirty="0" err="1"/>
              <a:t>teamwork</a:t>
            </a:r>
            <a:r>
              <a:rPr lang="de-DE" sz="2736" b="1" i="1" dirty="0"/>
              <a:t> </a:t>
            </a:r>
            <a:r>
              <a:rPr lang="de-DE" sz="2736" b="1" i="1" dirty="0" err="1"/>
              <a:t>is</a:t>
            </a:r>
            <a:r>
              <a:rPr lang="de-DE" sz="2736" b="1" i="1" dirty="0"/>
              <a:t> </a:t>
            </a:r>
            <a:r>
              <a:rPr lang="de-DE" sz="2736" b="1" i="1" dirty="0" err="1"/>
              <a:t>rewarded</a:t>
            </a:r>
            <a:r>
              <a:rPr lang="de-DE" sz="2736" b="1" i="1" dirty="0"/>
              <a:t> and (B) </a:t>
            </a:r>
            <a:r>
              <a:rPr lang="de-DE" sz="2736" b="1" i="1" dirty="0" err="1"/>
              <a:t>destructive</a:t>
            </a:r>
            <a:r>
              <a:rPr lang="de-DE" sz="2736" b="1" i="1" dirty="0"/>
              <a:t> </a:t>
            </a:r>
            <a:r>
              <a:rPr lang="de-DE" sz="2736" b="1" i="1" dirty="0" err="1"/>
              <a:t>team</a:t>
            </a:r>
            <a:r>
              <a:rPr lang="de-DE" sz="2736" b="1" i="1" dirty="0"/>
              <a:t> </a:t>
            </a:r>
            <a:r>
              <a:rPr lang="de-DE" sz="2736" b="1" i="1" dirty="0" err="1"/>
              <a:t>behaviour</a:t>
            </a:r>
            <a:r>
              <a:rPr lang="de-DE" sz="2736" b="1" i="1" dirty="0"/>
              <a:t> </a:t>
            </a:r>
            <a:r>
              <a:rPr lang="de-DE" sz="2736" b="1" i="1" dirty="0" err="1"/>
              <a:t>is</a:t>
            </a:r>
            <a:r>
              <a:rPr lang="de-DE" sz="2736" b="1" i="1" dirty="0"/>
              <a:t> </a:t>
            </a:r>
            <a:r>
              <a:rPr lang="de-DE" sz="2736" b="1" i="1" dirty="0" err="1"/>
              <a:t>corrected</a:t>
            </a:r>
            <a:r>
              <a:rPr lang="de-DE" sz="2736" b="1" i="1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B39FC9-5372-4E50-9E8E-65C357359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14" y="344840"/>
            <a:ext cx="1748437" cy="37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5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ocYiWb0yOQO9OMhjJ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33</Paragraphs>
  <Slides>6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Condensed</vt:lpstr>
      <vt:lpstr>Office</vt:lpstr>
      <vt:lpstr>think-cell Folie</vt:lpstr>
      <vt:lpstr>Working in a great team…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a great team… (2)</dc:title>
  <dc:creator>Wolfgang Philipp Schmitt</dc:creator>
  <cp:lastModifiedBy>Wolfgang Philipp Schmitt</cp:lastModifiedBy>
  <cp:revision>9</cp:revision>
  <dcterms:created xsi:type="dcterms:W3CDTF">2017-11-08T09:31:51Z</dcterms:created>
  <dcterms:modified xsi:type="dcterms:W3CDTF">2017-11-08T16:57:11Z</dcterms:modified>
</cp:coreProperties>
</file>